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1" r:id="rId4"/>
    <p:sldId id="273" r:id="rId5"/>
    <p:sldId id="268" r:id="rId6"/>
    <p:sldId id="274" r:id="rId7"/>
    <p:sldId id="275" r:id="rId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D00"/>
    <a:srgbClr val="21B1CF"/>
    <a:srgbClr val="FFFFFF"/>
    <a:srgbClr val="5B9BD5"/>
    <a:srgbClr val="283889"/>
    <a:srgbClr val="FAEE00"/>
    <a:srgbClr val="004494"/>
    <a:srgbClr val="E63874"/>
    <a:srgbClr val="702A77"/>
    <a:srgbClr val="342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988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423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52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6432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4006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683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1114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823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74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390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913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1E115-9C23-4989-9CFC-4898E9E7721A}" type="datetimeFigureOut">
              <a:rPr lang="el-GR" smtClean="0"/>
              <a:t>29/6/2022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2ADC5-7AC2-49E0-A1C6-32DE2A1A1E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752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/>
          <p:cNvSpPr/>
          <p:nvPr/>
        </p:nvSpPr>
        <p:spPr>
          <a:xfrm>
            <a:off x="0" y="0"/>
            <a:ext cx="12192000" cy="6067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818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81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B1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-1" y="4089383"/>
            <a:ext cx="12192000" cy="1041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E7BD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Lorem ipsum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39" y="1891782"/>
            <a:ext cx="1397318" cy="21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86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10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B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1" y="4089383"/>
            <a:ext cx="12192000" cy="1041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21B1CF"/>
                </a:solidFill>
                <a:latin typeface="Arial Black" panose="020B0A04020102020204" pitchFamily="34" charset="0"/>
              </a:rPr>
              <a:t>Lorem ipsum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339" y="1891782"/>
            <a:ext cx="1397318" cy="219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3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30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713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the integration of Roma women 2020-1-RO01-KA204-080214</dc:title>
  <dc:creator>user</dc:creator>
  <cp:lastModifiedBy>Theodor Grassos</cp:lastModifiedBy>
  <cp:revision>37</cp:revision>
  <dcterms:created xsi:type="dcterms:W3CDTF">2021-11-25T08:56:18Z</dcterms:created>
  <dcterms:modified xsi:type="dcterms:W3CDTF">2022-06-29T04:54:34Z</dcterms:modified>
</cp:coreProperties>
</file>